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8" r:id="rId4"/>
    <p:sldId id="266" r:id="rId5"/>
    <p:sldId id="267" r:id="rId6"/>
    <p:sldId id="26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0000"/>
    <a:srgbClr val="FFFFFF"/>
    <a:srgbClr val="CC0000"/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647D-AD9D-46B4-9979-1A9994B569B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624E7-9A7F-4987-9C00-9AFDE977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the class into 3 even</a:t>
            </a:r>
            <a:r>
              <a:rPr lang="en-US" baseline="0" dirty="0" smtClean="0"/>
              <a:t> groups after discussing the 3 Circle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24E7-9A7F-4987-9C00-9AFDE9777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Activity Sheet after describing the 3 Circle Agriculture</a:t>
            </a:r>
            <a:r>
              <a:rPr lang="en-US" baseline="0" dirty="0" smtClean="0"/>
              <a:t> Education Model (keep with the 3 ring circus theme). Have the mascot relate to the circus theme.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24E7-9A7F-4987-9C00-9AFDE9777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5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students</a:t>
            </a:r>
            <a:r>
              <a:rPr lang="en-US" baseline="0" dirty="0" smtClean="0"/>
              <a:t> are presenting have them step into the middle of the 3 rings.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24E7-9A7F-4987-9C00-9AFDE9777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E3F6-7738-4F94-BFE6-3230F8790090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4D9D-3105-4FA0-B9F3-969CD187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8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1543" y="2688719"/>
            <a:ext cx="6008914" cy="1431161"/>
          </a:xfrm>
          <a:prstGeom prst="rect">
            <a:avLst/>
          </a:prstGeom>
          <a:solidFill>
            <a:srgbClr val="FFFFFF"/>
          </a:solidFill>
        </p:spPr>
        <p:txBody>
          <a:bodyPr wrap="square" tIns="365760" bIns="365760" rtlCol="0" anchor="ctr">
            <a:spAutoFit/>
          </a:bodyPr>
          <a:lstStyle/>
          <a:p>
            <a:pPr algn="ctr"/>
            <a:r>
              <a:rPr lang="en-US" sz="4500" dirty="0" smtClean="0">
                <a:solidFill>
                  <a:srgbClr val="C00000"/>
                </a:solidFill>
              </a:rPr>
              <a:t>It’s a Three Ring Circus!</a:t>
            </a:r>
            <a:endParaRPr lang="en-US" sz="4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97" y="-55166"/>
            <a:ext cx="12302794" cy="6968332"/>
          </a:xfrm>
          <a:prstGeom prst="rect">
            <a:avLst/>
          </a:prstGeom>
          <a:solidFill>
            <a:srgbClr val="9900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6078"/>
            </a:srgb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What is it?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13582"/>
            <a:ext cx="10515600" cy="1325563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-”A circus with simultaneous performances…..”-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Or 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-”Something wild, confusing, engaging, or entertaining”-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613374"/>
            <a:ext cx="10515600" cy="1325563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Just like an Agriculture Education Program!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what an Ag Program is……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00700" y="3041764"/>
            <a:ext cx="4114800" cy="2821578"/>
          </a:xfrm>
          <a:prstGeom prst="ellipse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0110" y="3041764"/>
            <a:ext cx="4114800" cy="2821578"/>
          </a:xfrm>
          <a:prstGeom prst="ellipse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90405" y="1563507"/>
            <a:ext cx="4114800" cy="2821578"/>
          </a:xfrm>
          <a:prstGeom prst="ellipse">
            <a:avLst/>
          </a:prstGeom>
          <a:solidFill>
            <a:srgbClr val="FFFFFF">
              <a:alpha val="7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8109" y="2055812"/>
            <a:ext cx="3159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Classroom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5105" y="4088526"/>
            <a:ext cx="1200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FFA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6793" y="4088526"/>
            <a:ext cx="1261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5-Point Star 11"/>
          <p:cNvSpPr/>
          <p:nvPr/>
        </p:nvSpPr>
        <p:spPr>
          <a:xfrm rot="3247741" flipH="1" flipV="1">
            <a:off x="5494810" y="3957520"/>
            <a:ext cx="743928" cy="476598"/>
          </a:xfrm>
          <a:prstGeom prst="star5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rot="3247741" flipH="1" flipV="1">
            <a:off x="2663081" y="5681321"/>
            <a:ext cx="743928" cy="476598"/>
          </a:xfrm>
          <a:prstGeom prst="star5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11145" y="5863342"/>
            <a:ext cx="541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Agriculture Educator- Leading the future of tomorrow!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360671"/>
            <a:ext cx="12192000" cy="497329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 your groups….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Out Your Activity Sheet</a:t>
            </a:r>
          </a:p>
          <a:p>
            <a:endParaRPr lang="en-US" dirty="0" smtClean="0"/>
          </a:p>
          <a:p>
            <a:r>
              <a:rPr lang="en-US" dirty="0" smtClean="0"/>
              <a:t>Activity Sheet information: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Group mascot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Define your “ring”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List your favorite activities/things about your “ring”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 would you teach an Ag Science I class about your “ring”?</a:t>
            </a: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8382"/>
            <a:ext cx="1219305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Combine the Rings!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Ringmaster and two assistants from your group</a:t>
            </a:r>
          </a:p>
          <a:p>
            <a:endParaRPr lang="en-US" dirty="0" smtClean="0"/>
          </a:p>
          <a:p>
            <a:r>
              <a:rPr lang="en-US" dirty="0" smtClean="0"/>
              <a:t>Making a circle intertwine the three rings</a:t>
            </a:r>
          </a:p>
          <a:p>
            <a:endParaRPr lang="en-US" dirty="0" smtClean="0"/>
          </a:p>
          <a:p>
            <a:r>
              <a:rPr lang="en-US" dirty="0" smtClean="0"/>
              <a:t>Present the following information:</a:t>
            </a:r>
          </a:p>
          <a:p>
            <a:pPr lvl="1"/>
            <a:r>
              <a:rPr lang="en-US" dirty="0" smtClean="0"/>
              <a:t>Ring definition</a:t>
            </a:r>
          </a:p>
          <a:p>
            <a:pPr lvl="1"/>
            <a:r>
              <a:rPr lang="en-US" dirty="0" smtClean="0"/>
              <a:t>Favorite activities</a:t>
            </a:r>
          </a:p>
          <a:p>
            <a:pPr lvl="1"/>
            <a:r>
              <a:rPr lang="en-US" dirty="0" smtClean="0"/>
              <a:t>How would your group teach your ring info to a class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8382"/>
            <a:ext cx="1219305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End of the Show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it may seem chaotic it is not</a:t>
            </a:r>
          </a:p>
          <a:p>
            <a:pPr lvl="1"/>
            <a:r>
              <a:rPr lang="en-US" dirty="0" smtClean="0"/>
              <a:t>The 3 rings represent:</a:t>
            </a:r>
          </a:p>
          <a:p>
            <a:pPr lvl="2"/>
            <a:r>
              <a:rPr lang="en-US" dirty="0" smtClean="0"/>
              <a:t>The core of what we do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Important to building a strong Agriculture Program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basis for educators to influence the future leaders of tomorrow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8382"/>
            <a:ext cx="1219305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551" y="4065562"/>
            <a:ext cx="22648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C00000"/>
                </a:solidFill>
              </a:rPr>
              <a:t>Questions?</a:t>
            </a:r>
            <a:endParaRPr lang="en-US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243</Words>
  <Application>Microsoft Office PowerPoint</Application>
  <PresentationFormat>Widescreen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is it?</vt:lpstr>
      <vt:lpstr>That is what an Ag Program is……</vt:lpstr>
      <vt:lpstr>In your groups….</vt:lpstr>
      <vt:lpstr>Combine the Rings!</vt:lpstr>
      <vt:lpstr>End of the Show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Bittle</dc:creator>
  <cp:lastModifiedBy>Laura Bittle</cp:lastModifiedBy>
  <cp:revision>12</cp:revision>
  <dcterms:created xsi:type="dcterms:W3CDTF">2018-08-28T19:55:37Z</dcterms:created>
  <dcterms:modified xsi:type="dcterms:W3CDTF">2018-08-29T17:48:41Z</dcterms:modified>
</cp:coreProperties>
</file>